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A1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07DBAC-0B99-438A-B566-D36AB27D3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807C958-5C5F-4553-A7FA-DC67838EF8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F21C26D-DB45-4648-B3DC-DE16E76F1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4D77-58E9-4355-9435-4E863C931C96}" type="datetimeFigureOut">
              <a:rPr lang="hu-HU" smtClean="0"/>
              <a:t>2020. 04. 10.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3E16482-24DF-4C29-BBF2-8179A9F5C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591FDBB-4969-48DA-8AD0-8874598D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8526-E82C-4B6D-97F2-AC35A7058D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154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963EE5-8C5F-4E9D-9030-81127032D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9A11268-19F9-468E-A7D9-A0AA2754D4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A74FE18-8D97-42F6-88C5-18EA938B4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4D77-58E9-4355-9435-4E863C931C96}" type="datetimeFigureOut">
              <a:rPr lang="hu-HU" smtClean="0"/>
              <a:t>2020. 04. 10.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787D6DA-FB70-4343-9DF5-537B2FADF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6608C76-EF43-4335-846E-B7BDCA1A2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8526-E82C-4B6D-97F2-AC35A7058D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260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7ECF40C2-2B2B-4547-9CF3-772E8EF46F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A91F1AC-AF59-4380-A7CD-918D86DD4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E711359-7A85-4A1A-A886-A4AB99941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4D77-58E9-4355-9435-4E863C931C96}" type="datetimeFigureOut">
              <a:rPr lang="hu-HU" smtClean="0"/>
              <a:t>2020. 04. 10.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5369DB3-03A6-4FCC-8D17-36E7D635F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B6559A2-79AD-479F-B01F-44B2F2D25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8526-E82C-4B6D-97F2-AC35A7058D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3670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9472C1-3BC9-4B7A-91E0-22C97FD26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43E8E8D-BEFE-4406-BFC5-20C2238E2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BC2B0F2-E600-44BC-A0C3-673E92672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4D77-58E9-4355-9435-4E863C931C96}" type="datetimeFigureOut">
              <a:rPr lang="hu-HU" smtClean="0"/>
              <a:t>2020. 04. 10.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E201CF5-846D-4CA4-A696-9BB6B96D8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7CFAB1D-40EF-4047-B43E-4574906A6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8526-E82C-4B6D-97F2-AC35A7058D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103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DD6B56-65AF-4CCB-990A-B531DACFF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1E09871-2644-487A-9DF8-AF2962915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DD14B0A-5AD3-4FC4-A7F7-FEC7CBDD8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4D77-58E9-4355-9435-4E863C931C96}" type="datetimeFigureOut">
              <a:rPr lang="hu-HU" smtClean="0"/>
              <a:t>2020. 04. 10.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ECB4ECA-5983-4EB8-9296-BF568EFB7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62C0DCF-90B1-4FB2-A559-D3E5EE963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8526-E82C-4B6D-97F2-AC35A7058D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121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295C78-73C1-47ED-AE35-BFB1C09A5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690DAB-BD0D-4EFC-B862-29314C701F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46ADA14-C617-4430-9D0E-D23304D7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D778419-13F6-44FA-987A-4CE5643F2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4D77-58E9-4355-9435-4E863C931C96}" type="datetimeFigureOut">
              <a:rPr lang="hu-HU" smtClean="0"/>
              <a:t>2020. 04. 10.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7396CF7-3365-47C3-AE36-7EF11BAB4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C8B572C-AB9F-4654-8032-7F13899A4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8526-E82C-4B6D-97F2-AC35A7058D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591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41CE0EB-7FB4-457B-AAA5-4E63B9AB3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4FBA7EF-30EC-4495-AB7C-E62621205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B8E25CC-A799-4DAB-B25E-A4379EA46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B1DA11F-54D1-4220-8B71-8ACB2C136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8D499042-BD53-42D6-B50A-E9E5ED1F69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1D63E14D-CB28-420F-B504-A082898A0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4D77-58E9-4355-9435-4E863C931C96}" type="datetimeFigureOut">
              <a:rPr lang="hu-HU" smtClean="0"/>
              <a:t>2020. 04. 10.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71E4143-FB5E-4FF5-A365-4F2973B68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D2521DE0-D3F7-4D34-8A4B-48F4007E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8526-E82C-4B6D-97F2-AC35A7058D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6217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B1F458-C8C4-4023-AB70-16A1D56EB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C768DF1B-1A9D-4BB6-B83D-65FB070D7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4D77-58E9-4355-9435-4E863C931C96}" type="datetimeFigureOut">
              <a:rPr lang="hu-HU" smtClean="0"/>
              <a:t>2020. 04. 10.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38DB0E1-B8E7-47AF-8D3A-90E443F7F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F607A7D-1EB1-4CC1-AF86-757698ED4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8526-E82C-4B6D-97F2-AC35A7058D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3291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4F631EE9-1C5D-4D8B-A0E9-8B4F70990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4D77-58E9-4355-9435-4E863C931C96}" type="datetimeFigureOut">
              <a:rPr lang="hu-HU" smtClean="0"/>
              <a:t>2020. 04. 10.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C5726F41-8730-4E92-9BCA-B98C8B2D2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5952945-C532-4395-9AD3-98BA5065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8526-E82C-4B6D-97F2-AC35A7058D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2581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16971A-32D7-4512-9CA0-2256121D2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D7371ED-3879-48B3-BA65-A3C31D25B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27D713B-7F7A-4DAD-AE6C-EB7004C76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54F9A4A-586C-46A7-8B0C-EB92EEC59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4D77-58E9-4355-9435-4E863C931C96}" type="datetimeFigureOut">
              <a:rPr lang="hu-HU" smtClean="0"/>
              <a:t>2020. 04. 10.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99CAB1F-2456-4BB0-9E49-3B832D6B2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7DD65DA-FF8E-4815-8B17-3D0DBFA29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8526-E82C-4B6D-97F2-AC35A7058D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145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0B2655-E1AD-4629-817A-FD13E9B30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953FB78A-28F6-42F2-8138-6E340AC83D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FF4326B-88F9-443C-8727-E4EC017FA8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16FC8C8-E66F-4F02-9C4D-F35DF784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4D77-58E9-4355-9435-4E863C931C96}" type="datetimeFigureOut">
              <a:rPr lang="hu-HU" smtClean="0"/>
              <a:t>2020. 04. 10.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713DF7D-C74D-4203-88C8-7B0EA54BC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A12400D-78E9-4ED9-894E-F46E28BC4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8526-E82C-4B6D-97F2-AC35A7058D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379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1A898AB-CE15-49CB-A97E-E495EC41B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1F0BF87-A598-403B-97A9-F0F4F7649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35125EF-6580-4B6A-A041-266F00B813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44D77-58E9-4355-9435-4E863C931C96}" type="datetimeFigureOut">
              <a:rPr lang="hu-HU" smtClean="0"/>
              <a:t>2020. 04. 10.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8FDA9E1-1914-4661-9E4C-D3458DFD6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E576C2B-E34D-4D0F-B947-9A11245D2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98526-E82C-4B6D-97F2-AC35A7058D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209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5O8R7vp26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FFD921DD-8B7E-4385-924C-53B011D44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7" y="3433835"/>
            <a:ext cx="9144000" cy="905794"/>
          </a:xfrm>
        </p:spPr>
        <p:txBody>
          <a:bodyPr/>
          <a:lstStyle/>
          <a:p>
            <a:r>
              <a:rPr lang="hu-HU" dirty="0">
                <a:latin typeface="Century Gothic" panose="020B0502020202020204" pitchFamily="34" charset="0"/>
              </a:rPr>
              <a:t>Fejlesztők: Rendes Botond, Kis-Bogdán Kolos</a:t>
            </a:r>
          </a:p>
          <a:p>
            <a:r>
              <a:rPr lang="hu-HU" dirty="0">
                <a:latin typeface="Century Gothic" panose="020B0502020202020204" pitchFamily="34" charset="0"/>
              </a:rPr>
              <a:t>Konzulens: </a:t>
            </a:r>
            <a:r>
              <a:rPr lang="hu-HU" dirty="0" err="1">
                <a:latin typeface="Century Gothic" panose="020B0502020202020204" pitchFamily="34" charset="0"/>
              </a:rPr>
              <a:t>Dlusztus</a:t>
            </a:r>
            <a:r>
              <a:rPr lang="hu-HU" dirty="0">
                <a:latin typeface="Century Gothic" panose="020B0502020202020204" pitchFamily="34" charset="0"/>
              </a:rPr>
              <a:t> Péter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F09CE50-E903-4ADB-8636-6D004166F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785" y="540593"/>
            <a:ext cx="4238429" cy="2119214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700B40A2-0E94-4041-9B76-8A48DAAA61F4}"/>
              </a:ext>
            </a:extLst>
          </p:cNvPr>
          <p:cNvSpPr txBox="1"/>
          <p:nvPr/>
        </p:nvSpPr>
        <p:spPr>
          <a:xfrm>
            <a:off x="4096892" y="4431023"/>
            <a:ext cx="3998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>
                <a:latin typeface="Century Gothic" panose="020B0502020202020204" pitchFamily="34" charset="0"/>
              </a:rPr>
              <a:t>Pécsi Janus Pannonius Gimnázium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E3179561-5817-4B5D-B8AE-8EBB24C95D67}"/>
              </a:ext>
            </a:extLst>
          </p:cNvPr>
          <p:cNvSpPr txBox="1"/>
          <p:nvPr/>
        </p:nvSpPr>
        <p:spPr>
          <a:xfrm>
            <a:off x="2229917" y="5213437"/>
            <a:ext cx="7321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>
                <a:latin typeface="Century Gothic" panose="020B0502020202020204" pitchFamily="34" charset="0"/>
              </a:rPr>
              <a:t>A rendszer videó-prezentációja az alábbi linken érhető el: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9D344E8F-3C7E-40BB-B1D0-9251ABA28A6E}"/>
              </a:ext>
            </a:extLst>
          </p:cNvPr>
          <p:cNvSpPr txBox="1"/>
          <p:nvPr/>
        </p:nvSpPr>
        <p:spPr>
          <a:xfrm>
            <a:off x="2057745" y="5564964"/>
            <a:ext cx="7798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>
                <a:latin typeface="Century Gothic" panose="020B0502020202020204" pitchFamily="34" charset="0"/>
                <a:hlinkClick r:id="rId3"/>
              </a:rPr>
              <a:t>https://www.youtube.com/watch?v=y5O8R7vp264</a:t>
            </a:r>
            <a:endParaRPr lang="hu-HU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558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BC9CE52-ADAE-4B51-95A9-F39E3AD8B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latin typeface="Century Gothic" panose="020B0502020202020204" pitchFamily="34" charset="0"/>
                <a:ea typeface="Verdana" panose="020B0604030504040204" pitchFamily="34" charset="0"/>
              </a:rPr>
              <a:t>Miért fejlesztettünk</a:t>
            </a:r>
            <a:br>
              <a:rPr lang="hu-HU" dirty="0"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hu-HU" dirty="0">
                <a:latin typeface="Century Gothic" panose="020B0502020202020204" pitchFamily="34" charset="0"/>
                <a:ea typeface="Verdana" panose="020B0604030504040204" pitchFamily="34" charset="0"/>
              </a:rPr>
              <a:t>VR-oktatórendszert?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67C2B66-C300-48B6-B69E-74D7EC35D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1911350"/>
            <a:ext cx="6429375" cy="4351338"/>
          </a:xfrm>
        </p:spPr>
        <p:txBody>
          <a:bodyPr/>
          <a:lstStyle/>
          <a:p>
            <a:r>
              <a:rPr lang="hu-HU" dirty="0">
                <a:latin typeface="Century Gothic" panose="020B0502020202020204" pitchFamily="34" charset="0"/>
              </a:rPr>
              <a:t>A hagyományos módszerek, eszközök segítségével nehéz a  háromdimenziós tartalmak szemléltetése</a:t>
            </a:r>
          </a:p>
          <a:p>
            <a:r>
              <a:rPr lang="hu-HU" dirty="0">
                <a:latin typeface="Century Gothic" panose="020B0502020202020204" pitchFamily="34" charset="0"/>
              </a:rPr>
              <a:t>A virtuális valóság segítségével a felhasználó bekerül az oktatótérbe, annak aktív résztvevőjévé válik</a:t>
            </a:r>
          </a:p>
          <a:p>
            <a:r>
              <a:rPr lang="hu-HU" dirty="0">
                <a:latin typeface="Century Gothic" panose="020B0502020202020204" pitchFamily="34" charset="0"/>
              </a:rPr>
              <a:t>Ilyen VR oktatórendszer még nem létezik</a:t>
            </a:r>
          </a:p>
        </p:txBody>
      </p:sp>
      <p:pic>
        <p:nvPicPr>
          <p:cNvPr id="8" name="Kép 7" descr="A képen férfi, fénykép, állás, nő látható&#10;&#10;Automatikusan generált leírás">
            <a:extLst>
              <a:ext uri="{FF2B5EF4-FFF2-40B4-BE49-F238E27FC236}">
                <a16:creationId xmlns:a16="http://schemas.microsoft.com/office/drawing/2014/main" id="{AD905F9F-8AE7-454F-A71E-0A216EDDF5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4" r="56719"/>
          <a:stretch/>
        </p:blipFill>
        <p:spPr>
          <a:xfrm>
            <a:off x="8467725" y="0"/>
            <a:ext cx="3724275" cy="6858000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208BFCD7-093A-4FE1-BC59-4CAE5110E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144463"/>
            <a:ext cx="1252439" cy="62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A3BAD2-44F9-4DA0-925E-A6CD9B4E5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Century Gothic" panose="020B0502020202020204" pitchFamily="34" charset="0"/>
              </a:rPr>
              <a:t>A VR környezet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9BA1842-A9CF-4827-8FCC-7EB1637D5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025650"/>
            <a:ext cx="5086350" cy="4351338"/>
          </a:xfrm>
        </p:spPr>
        <p:txBody>
          <a:bodyPr/>
          <a:lstStyle/>
          <a:p>
            <a:r>
              <a:rPr lang="hu-HU" dirty="0">
                <a:latin typeface="Century Gothic" panose="020B0502020202020204" pitchFamily="34" charset="0"/>
              </a:rPr>
              <a:t>VR </a:t>
            </a:r>
            <a:r>
              <a:rPr lang="hu-HU" dirty="0" err="1">
                <a:latin typeface="Century Gothic" panose="020B0502020202020204" pitchFamily="34" charset="0"/>
              </a:rPr>
              <a:t>headset</a:t>
            </a:r>
            <a:r>
              <a:rPr lang="hu-HU" dirty="0">
                <a:latin typeface="Century Gothic" panose="020B0502020202020204" pitchFamily="34" charset="0"/>
              </a:rPr>
              <a:t> + 2 kontroller</a:t>
            </a:r>
          </a:p>
          <a:p>
            <a:r>
              <a:rPr lang="hu-HU" dirty="0">
                <a:latin typeface="Century Gothic" panose="020B0502020202020204" pitchFamily="34" charset="0"/>
              </a:rPr>
              <a:t>Intuitív kezelés: kurzor helyett virtuális kezek</a:t>
            </a:r>
          </a:p>
          <a:p>
            <a:r>
              <a:rPr lang="hu-HU" dirty="0" err="1">
                <a:latin typeface="Century Gothic" panose="020B0502020202020204" pitchFamily="34" charset="0"/>
              </a:rPr>
              <a:t>Immerzív</a:t>
            </a:r>
            <a:r>
              <a:rPr lang="hu-HU" dirty="0">
                <a:latin typeface="Century Gothic" panose="020B0502020202020204" pitchFamily="34" charset="0"/>
              </a:rPr>
              <a:t> tanulási élmény</a:t>
            </a:r>
          </a:p>
          <a:p>
            <a:r>
              <a:rPr lang="hu-HU" dirty="0">
                <a:latin typeface="Century Gothic" panose="020B0502020202020204" pitchFamily="34" charset="0"/>
              </a:rPr>
              <a:t>Valóban térben oktatható a térgeometria</a:t>
            </a:r>
          </a:p>
          <a:p>
            <a:endParaRPr lang="hu-HU" dirty="0">
              <a:latin typeface="Century Gothic" panose="020B0502020202020204" pitchFamily="34" charset="0"/>
            </a:endParaRPr>
          </a:p>
        </p:txBody>
      </p:sp>
      <p:pic>
        <p:nvPicPr>
          <p:cNvPr id="5" name="Kép 4" descr="A képen férfi, személy, állás, tartás látható&#10;&#10;Automatikusan generált leírás">
            <a:extLst>
              <a:ext uri="{FF2B5EF4-FFF2-40B4-BE49-F238E27FC236}">
                <a16:creationId xmlns:a16="http://schemas.microsoft.com/office/drawing/2014/main" id="{A209A365-0FC2-4116-BFFF-45A8992D3A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0"/>
          <a:stretch/>
        </p:blipFill>
        <p:spPr>
          <a:xfrm>
            <a:off x="6267450" y="-3485"/>
            <a:ext cx="5924550" cy="6861485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80B0C176-01F0-4B06-85AA-EA81FFF6E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144463"/>
            <a:ext cx="1252439" cy="62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01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A képen fénykép, ülő, hó, férfi látható&#10;&#10;Automatikusan generált leírás">
            <a:extLst>
              <a:ext uri="{FF2B5EF4-FFF2-40B4-BE49-F238E27FC236}">
                <a16:creationId xmlns:a16="http://schemas.microsoft.com/office/drawing/2014/main" id="{01A2F90A-FA53-4341-95FE-2299E0443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7344"/>
          <a:stretch/>
        </p:blipFill>
        <p:spPr>
          <a:xfrm>
            <a:off x="6381750" y="0"/>
            <a:ext cx="581025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8ABCF42-2A2E-4741-B811-DF590DFA0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hu-HU" dirty="0">
                <a:latin typeface="Century Gothic" panose="020B0502020202020204" pitchFamily="34" charset="0"/>
              </a:rPr>
              <a:t>A rendszer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92B5B07-98D4-4C8E-991B-79BC3E4FD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68500"/>
            <a:ext cx="5895975" cy="4351338"/>
          </a:xfrm>
        </p:spPr>
        <p:txBody>
          <a:bodyPr/>
          <a:lstStyle/>
          <a:p>
            <a:r>
              <a:rPr lang="hu-HU" dirty="0">
                <a:latin typeface="Century Gothic" panose="020B0502020202020204" pitchFamily="34" charset="0"/>
              </a:rPr>
              <a:t>Virtuális oktatótér</a:t>
            </a:r>
          </a:p>
          <a:p>
            <a:r>
              <a:rPr lang="hu-HU" dirty="0">
                <a:latin typeface="Century Gothic" panose="020B0502020202020204" pitchFamily="34" charset="0"/>
              </a:rPr>
              <a:t>Épülő torony, minden szinten tananyagok és feladatok</a:t>
            </a:r>
          </a:p>
          <a:p>
            <a:r>
              <a:rPr lang="hu-HU" dirty="0">
                <a:latin typeface="Century Gothic" panose="020B0502020202020204" pitchFamily="34" charset="0"/>
              </a:rPr>
              <a:t>Képletek, interaktív ábrák és magyarázó narráció</a:t>
            </a:r>
          </a:p>
          <a:p>
            <a:r>
              <a:rPr lang="hu-HU" dirty="0">
                <a:latin typeface="Century Gothic" panose="020B0502020202020204" pitchFamily="34" charset="0"/>
              </a:rPr>
              <a:t>Önálló tanulásra is alkalmas, akár otthonról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581FA2B5-6326-4DAA-B218-5757129DF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0" y="230188"/>
            <a:ext cx="1252439" cy="62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82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EA105B-5ECB-410F-B9C1-1503E2074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365125"/>
            <a:ext cx="10515600" cy="1325563"/>
          </a:xfrm>
        </p:spPr>
        <p:txBody>
          <a:bodyPr/>
          <a:lstStyle/>
          <a:p>
            <a:r>
              <a:rPr lang="hu-HU" dirty="0">
                <a:latin typeface="Century Gothic" panose="020B0502020202020204" pitchFamily="34" charset="0"/>
              </a:rPr>
              <a:t>Motiválás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0B151B1-E271-4F4D-B244-62DD68FC5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1" y="1825625"/>
            <a:ext cx="5429250" cy="4351338"/>
          </a:xfrm>
        </p:spPr>
        <p:txBody>
          <a:bodyPr/>
          <a:lstStyle/>
          <a:p>
            <a:r>
              <a:rPr lang="hu-HU" dirty="0">
                <a:latin typeface="Century Gothic" panose="020B0502020202020204" pitchFamily="34" charset="0"/>
              </a:rPr>
              <a:t>Fokozatosan nehezedő témakörök</a:t>
            </a:r>
          </a:p>
          <a:p>
            <a:r>
              <a:rPr lang="hu-HU" dirty="0" err="1">
                <a:latin typeface="Century Gothic" panose="020B0502020202020204" pitchFamily="34" charset="0"/>
              </a:rPr>
              <a:t>Tutorial</a:t>
            </a:r>
            <a:r>
              <a:rPr lang="hu-HU" dirty="0">
                <a:latin typeface="Century Gothic" panose="020B0502020202020204" pitchFamily="34" charset="0"/>
              </a:rPr>
              <a:t>, amelyet teljesítve a felhasználó megismerkedhet a VR rendszer használatával</a:t>
            </a:r>
          </a:p>
          <a:p>
            <a:r>
              <a:rPr lang="hu-HU" dirty="0">
                <a:latin typeface="Century Gothic" panose="020B0502020202020204" pitchFamily="34" charset="0"/>
              </a:rPr>
              <a:t>Játékosabb jellegű feladatok a tananyaghoz kapcsolódóan</a:t>
            </a:r>
          </a:p>
          <a:p>
            <a:r>
              <a:rPr lang="hu-HU" dirty="0">
                <a:latin typeface="Century Gothic" panose="020B0502020202020204" pitchFamily="34" charset="0"/>
              </a:rPr>
              <a:t>Új technológia, ami vonzó a fiatalabb generációknak</a:t>
            </a:r>
          </a:p>
        </p:txBody>
      </p:sp>
      <p:pic>
        <p:nvPicPr>
          <p:cNvPr id="4" name="Kép 3" descr="A képen monitor, képernyő, televízió, számítógép látható&#10;&#10;Automatikusan generált leírás">
            <a:extLst>
              <a:ext uri="{FF2B5EF4-FFF2-40B4-BE49-F238E27FC236}">
                <a16:creationId xmlns:a16="http://schemas.microsoft.com/office/drawing/2014/main" id="{EDADE525-F7A0-42C0-A86A-ABF59CF394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3" r="28281"/>
          <a:stretch/>
        </p:blipFill>
        <p:spPr>
          <a:xfrm>
            <a:off x="6124575" y="0"/>
            <a:ext cx="6067425" cy="6858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1EE48E78-3A84-4F5F-AFFE-F85309103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144463"/>
            <a:ext cx="1252439" cy="62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4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2C41BF-3650-44A8-B0B0-8211AACD2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6" y="-44450"/>
            <a:ext cx="10515600" cy="1325563"/>
          </a:xfrm>
        </p:spPr>
        <p:txBody>
          <a:bodyPr/>
          <a:lstStyle/>
          <a:p>
            <a:r>
              <a:rPr lang="hu-HU" dirty="0">
                <a:latin typeface="Century Gothic" panose="020B0502020202020204" pitchFamily="34" charset="0"/>
              </a:rPr>
              <a:t>Bővíthetőség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6C6D4A6-5A1F-4A3F-BDF2-BC7C99284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6" y="1168400"/>
            <a:ext cx="6848474" cy="4351338"/>
          </a:xfrm>
        </p:spPr>
        <p:txBody>
          <a:bodyPr>
            <a:normAutofit/>
          </a:bodyPr>
          <a:lstStyle/>
          <a:p>
            <a:r>
              <a:rPr lang="hu-HU" dirty="0">
                <a:latin typeface="Century Gothic" panose="020B0502020202020204" pitchFamily="34" charset="0"/>
              </a:rPr>
              <a:t>Multiplatformos fejlesztőkörnyezetben készült (</a:t>
            </a:r>
            <a:r>
              <a:rPr lang="hu-HU" dirty="0" err="1">
                <a:latin typeface="Century Gothic" panose="020B0502020202020204" pitchFamily="34" charset="0"/>
              </a:rPr>
              <a:t>Unity</a:t>
            </a:r>
            <a:r>
              <a:rPr lang="hu-HU" dirty="0">
                <a:latin typeface="Century Gothic" panose="020B0502020202020204" pitchFamily="34" charset="0"/>
              </a:rPr>
              <a:t>), így más eszközökre is könnyen elérhetővé tehető (tetszőleges </a:t>
            </a:r>
            <a:br>
              <a:rPr lang="hu-HU" dirty="0">
                <a:latin typeface="Century Gothic" panose="020B0502020202020204" pitchFamily="34" charset="0"/>
              </a:rPr>
            </a:br>
            <a:r>
              <a:rPr lang="hu-HU" dirty="0">
                <a:latin typeface="Century Gothic" panose="020B0502020202020204" pitchFamily="34" charset="0"/>
              </a:rPr>
              <a:t>VR-</a:t>
            </a:r>
            <a:r>
              <a:rPr lang="hu-HU" dirty="0" err="1">
                <a:latin typeface="Century Gothic" panose="020B0502020202020204" pitchFamily="34" charset="0"/>
              </a:rPr>
              <a:t>headset</a:t>
            </a:r>
            <a:r>
              <a:rPr lang="hu-HU" dirty="0">
                <a:latin typeface="Century Gothic" panose="020B0502020202020204" pitchFamily="34" charset="0"/>
              </a:rPr>
              <a:t>, okostelefon, stb.)</a:t>
            </a:r>
          </a:p>
          <a:p>
            <a:r>
              <a:rPr lang="hu-HU" dirty="0">
                <a:latin typeface="Century Gothic" panose="020B0502020202020204" pitchFamily="34" charset="0"/>
              </a:rPr>
              <a:t>Digitálisan terjeszthető</a:t>
            </a:r>
          </a:p>
          <a:p>
            <a:r>
              <a:rPr lang="hu-HU" dirty="0">
                <a:latin typeface="Century Gothic" panose="020B0502020202020204" pitchFamily="34" charset="0"/>
              </a:rPr>
              <a:t>Bővíthető újabb témakörökkel</a:t>
            </a:r>
            <a:br>
              <a:rPr lang="hu-HU" dirty="0">
                <a:latin typeface="Century Gothic" panose="020B0502020202020204" pitchFamily="34" charset="0"/>
              </a:rPr>
            </a:br>
            <a:r>
              <a:rPr lang="hu-HU" dirty="0">
                <a:latin typeface="Century Gothic" panose="020B0502020202020204" pitchFamily="34" charset="0"/>
              </a:rPr>
              <a:t>(újabb szintek a tornyon)</a:t>
            </a:r>
          </a:p>
          <a:p>
            <a:r>
              <a:rPr lang="hu-HU" dirty="0">
                <a:latin typeface="Century Gothic" panose="020B0502020202020204" pitchFamily="34" charset="0"/>
              </a:rPr>
              <a:t>Kiegészíthető más tantárgyakkal (újabb tornyok a virtuális térben)</a:t>
            </a:r>
          </a:p>
        </p:txBody>
      </p:sp>
      <p:pic>
        <p:nvPicPr>
          <p:cNvPr id="11" name="Kép 10" descr="A képen aláírás, asztal, hálószoba, ágy látható&#10;&#10;Automatikusan generált leírás">
            <a:extLst>
              <a:ext uri="{FF2B5EF4-FFF2-40B4-BE49-F238E27FC236}">
                <a16:creationId xmlns:a16="http://schemas.microsoft.com/office/drawing/2014/main" id="{381369C6-90B4-42FA-84D7-3D5CD39260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6" r="31015"/>
          <a:stretch/>
        </p:blipFill>
        <p:spPr>
          <a:xfrm>
            <a:off x="7762874" y="0"/>
            <a:ext cx="4429126" cy="6858000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3F476932-A0E9-42D0-917B-0D7E2057C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5973763"/>
            <a:ext cx="1252439" cy="626219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BA8D72F2-0B5B-41A7-86D2-417871F1124F}"/>
              </a:ext>
            </a:extLst>
          </p:cNvPr>
          <p:cNvSpPr txBox="1"/>
          <p:nvPr/>
        </p:nvSpPr>
        <p:spPr>
          <a:xfrm>
            <a:off x="1840926" y="6138317"/>
            <a:ext cx="3204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52A1E7"/>
                </a:solidFill>
                <a:latin typeface="Century Gothic" panose="020B0502020202020204" pitchFamily="34" charset="0"/>
              </a:rPr>
              <a:t>www.buildupvr.com</a:t>
            </a:r>
          </a:p>
        </p:txBody>
      </p:sp>
    </p:spTree>
    <p:extLst>
      <p:ext uri="{BB962C8B-B14F-4D97-AF65-F5344CB8AC3E}">
        <p14:creationId xmlns:p14="http://schemas.microsoft.com/office/powerpoint/2010/main" val="960552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201</Words>
  <Application>Microsoft Office PowerPoint</Application>
  <PresentationFormat>Szélesvásznú</PresentationFormat>
  <Paragraphs>30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Office-téma</vt:lpstr>
      <vt:lpstr>PowerPoint-bemutató</vt:lpstr>
      <vt:lpstr>Miért fejlesztettünk VR-oktatórendszert?</vt:lpstr>
      <vt:lpstr>A VR környezet</vt:lpstr>
      <vt:lpstr>A rendszer</vt:lpstr>
      <vt:lpstr>Motiválás</vt:lpstr>
      <vt:lpstr>Bővíthetőség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Botond Rendes</dc:creator>
  <cp:lastModifiedBy>Botond Rendes</cp:lastModifiedBy>
  <cp:revision>21</cp:revision>
  <dcterms:created xsi:type="dcterms:W3CDTF">2020-04-10T20:30:25Z</dcterms:created>
  <dcterms:modified xsi:type="dcterms:W3CDTF">2020-04-10T22:11:36Z</dcterms:modified>
</cp:coreProperties>
</file>